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2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29641-E3D3-46B0-BAD1-7E1FEE235F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01D978-59F5-E889-7C3C-086A001991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C78334-DB1C-1063-D160-58A83C395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4FE6F-B6BE-4729-A9F9-F407779178AE}" type="datetimeFigureOut">
              <a:rPr lang="en-US" smtClean="0"/>
              <a:t>15-Jan-24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3C504-89A9-B7AB-6788-3B80D5ED6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324B18-65AA-FC11-F4CE-358E14470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746D2-40A6-4065-906F-C73EBE7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760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99EF2-A509-A730-47F8-F5E136BE4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CEED6C-896C-3BBD-A3AE-AF60EB67CE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E87B63-2465-EB2B-26D2-50B9593A0F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4FE6F-B6BE-4729-A9F9-F407779178AE}" type="datetimeFigureOut">
              <a:rPr lang="en-US" smtClean="0"/>
              <a:t>15-Jan-24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CEA539-D4EC-BE75-A1D5-D9913B3A0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58F4B4-A1A9-D59C-EA14-07FC2C961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746D2-40A6-4065-906F-C73EBE7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242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1DC443-BBD3-D129-B076-498894BF1D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28B826-EC62-E0E6-2157-E6CBD73AF5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C2E6AD-D969-08A0-6D4B-B452709FF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4FE6F-B6BE-4729-A9F9-F407779178AE}" type="datetimeFigureOut">
              <a:rPr lang="en-US" smtClean="0"/>
              <a:t>15-Jan-24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710F3-38CF-BE35-DAED-42EFB96CF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66DF26-3DE4-B35D-D522-EC8578833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746D2-40A6-4065-906F-C73EBE7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095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99833-FE93-03BF-2E31-9B564F309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081D4F-8E93-E953-5A40-A3ECF1F21E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273FB2-735A-1BEF-6EA7-B924AFF14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4FE6F-B6BE-4729-A9F9-F407779178AE}" type="datetimeFigureOut">
              <a:rPr lang="en-US" smtClean="0"/>
              <a:t>15-Jan-24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5DD996-A2FD-EBED-F8E8-7CCCC6755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9A9050-B6E4-9B89-2985-86D4ED008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746D2-40A6-4065-906F-C73EBE7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15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159688-79C8-E59E-452A-09C35A69B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BFB2F0-8AEC-7368-FBBE-5A5A946B24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9BF136-AC39-2756-8BE9-95C001A5A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4FE6F-B6BE-4729-A9F9-F407779178AE}" type="datetimeFigureOut">
              <a:rPr lang="en-US" smtClean="0"/>
              <a:t>15-Jan-24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425208-4B12-CC7E-72CC-27855A3F2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C2AD69-CF9E-27F7-8A6B-9765015AE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746D2-40A6-4065-906F-C73EBE7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019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D9CB2-DE04-E88A-E05F-90E214251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0C4939-9340-18D0-D7E7-922AB8E071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C2E6F8-CB7C-E50A-B6E0-8BB6EC3E3D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3772C7-52C8-8BB6-0C4C-D235D3DC1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4FE6F-B6BE-4729-A9F9-F407779178AE}" type="datetimeFigureOut">
              <a:rPr lang="en-US" smtClean="0"/>
              <a:t>15-Jan-24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4E4246-ECFC-9E62-D486-25ED2E291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70B10F-5137-DAFD-BAAE-4699D33BE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746D2-40A6-4065-906F-C73EBE7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332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EAD91-3ABD-6504-71C3-1823BEACD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FE0FD8-2DBD-D31C-DCA2-7A1F655727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B52E5B-6ABC-64E2-8F0C-29E7FE0ABB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0B2977-101C-64F9-0EAB-90F552E9AA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3CD4C5-343D-FD21-78A8-7B39155927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93EFCA-0D52-B90F-C786-155551416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4FE6F-B6BE-4729-A9F9-F407779178AE}" type="datetimeFigureOut">
              <a:rPr lang="en-US" smtClean="0"/>
              <a:t>15-Jan-24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909B24-C1A8-BDC0-BE55-9AF1E3976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5FE88E-31C9-2404-BC47-E1B0F89FF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746D2-40A6-4065-906F-C73EBE7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903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4E1BC-4BFF-40E5-0027-12293ED0B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54D20C-208D-C02E-0E0A-C157041D4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4FE6F-B6BE-4729-A9F9-F407779178AE}" type="datetimeFigureOut">
              <a:rPr lang="en-US" smtClean="0"/>
              <a:t>15-Jan-24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EF0D42-4A13-655C-D52E-F19CB9CF3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B02FE6-57E0-44DD-8037-804241370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746D2-40A6-4065-906F-C73EBE7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530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EB476B-DBB2-FC6C-F983-C3701D298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4FE6F-B6BE-4729-A9F9-F407779178AE}" type="datetimeFigureOut">
              <a:rPr lang="en-US" smtClean="0"/>
              <a:t>15-Jan-24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D09BA8-0034-8658-F254-27F9209DD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76AEDF-C023-5166-9493-5F6ABF859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746D2-40A6-4065-906F-C73EBE7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865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6615E-E73F-B33E-185C-8683123CF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3EAE26-FA14-ED00-6B4B-DB7E0F431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1D67AF-E567-39D0-6FB3-52E2EB22AF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82C90-EFAC-0D98-7256-664A2E1CB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4FE6F-B6BE-4729-A9F9-F407779178AE}" type="datetimeFigureOut">
              <a:rPr lang="en-US" smtClean="0"/>
              <a:t>15-Jan-24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4E96BF-4DBE-BC72-1648-DA0410019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A0A71B-DCA8-95B8-43A0-4B086A96E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746D2-40A6-4065-906F-C73EBE7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731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6B3D4-A6E1-2ED5-3514-58268B9D9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F15527-7A7E-E198-C448-08D6E51F59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0300A3-EF36-184D-9DFB-6EE85EA61F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D18229-B94F-0131-0879-FC8BFDED6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4FE6F-B6BE-4729-A9F9-F407779178AE}" type="datetimeFigureOut">
              <a:rPr lang="en-US" smtClean="0"/>
              <a:t>15-Jan-24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F606D0-8ABF-C8AF-07B8-ACC94F374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E91208-48A4-BDE6-5AAE-DD473A16D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746D2-40A6-4065-906F-C73EBE7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33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A2323-3760-AB0E-FA71-7EE9ABFC8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001221-E5B9-680F-943D-CB425A4327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438733-CE2D-FC88-C34B-BCA7E7D30B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C84FE6F-B6BE-4729-A9F9-F407779178AE}" type="datetimeFigureOut">
              <a:rPr lang="en-US" smtClean="0"/>
              <a:t>15-Jan-24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C720B6-BF51-CD05-E2E9-27661206FF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86DF32-4682-E032-D6AB-610A8C1B72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52746D2-40A6-4065-906F-C73EBE7A2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662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A71F7-6A81-F876-CC85-09224D305F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fontAlgn="ctr" latinLnBrk="0"/>
            <a:r>
              <a:rPr lang="en-US" b="1" dirty="0">
                <a:effectLst/>
              </a:rPr>
              <a:t>RAČUNALNIŠKA VEČPREDSTAVNOST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13C707-E4FA-3566-6DD7-324C6B08FC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Projektna</a:t>
            </a:r>
            <a:r>
              <a:rPr lang="en-US" dirty="0"/>
              <a:t> </a:t>
            </a:r>
            <a:r>
              <a:rPr lang="en-US" dirty="0" err="1"/>
              <a:t>naloga</a:t>
            </a:r>
            <a:r>
              <a:rPr lang="en-US" dirty="0"/>
              <a:t> - </a:t>
            </a:r>
            <a:r>
              <a:rPr lang="en-US" dirty="0" err="1"/>
              <a:t>Uporaba</a:t>
            </a:r>
            <a:r>
              <a:rPr lang="en-US" dirty="0"/>
              <a:t> </a:t>
            </a:r>
            <a:r>
              <a:rPr lang="en-US" dirty="0" err="1"/>
              <a:t>masivnih</a:t>
            </a:r>
            <a:r>
              <a:rPr lang="en-US" dirty="0"/>
              <a:t> </a:t>
            </a:r>
            <a:r>
              <a:rPr lang="en-US" dirty="0" err="1"/>
              <a:t>podatkov</a:t>
            </a:r>
            <a:r>
              <a:rPr lang="en-US" dirty="0"/>
              <a:t> za </a:t>
            </a:r>
            <a:r>
              <a:rPr lang="en-US" dirty="0" err="1"/>
              <a:t>večjo</a:t>
            </a:r>
            <a:r>
              <a:rPr lang="en-US" dirty="0"/>
              <a:t> </a:t>
            </a:r>
            <a:r>
              <a:rPr lang="en-US" dirty="0" err="1"/>
              <a:t>varnost</a:t>
            </a:r>
            <a:r>
              <a:rPr lang="en-US" dirty="0"/>
              <a:t> v </a:t>
            </a:r>
            <a:r>
              <a:rPr lang="en-US" dirty="0" err="1"/>
              <a:t>prometu</a:t>
            </a:r>
            <a:endParaRPr lang="en-US" dirty="0"/>
          </a:p>
          <a:p>
            <a:r>
              <a:rPr lang="en-US" dirty="0"/>
              <a:t>Ozan Arif, Nikola Petrov</a:t>
            </a:r>
          </a:p>
        </p:txBody>
      </p:sp>
    </p:spTree>
    <p:extLst>
      <p:ext uri="{BB962C8B-B14F-4D97-AF65-F5344CB8AC3E}">
        <p14:creationId xmlns:p14="http://schemas.microsoft.com/office/powerpoint/2010/main" val="2516576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27D93-E141-5176-8985-E1E568BD5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Kaj</a:t>
            </a:r>
            <a:r>
              <a:rPr lang="en-US" dirty="0"/>
              <a:t> </a:t>
            </a:r>
            <a:r>
              <a:rPr lang="en-US" dirty="0" err="1"/>
              <a:t>počne</a:t>
            </a:r>
            <a:r>
              <a:rPr lang="en-US" dirty="0"/>
              <a:t> </a:t>
            </a:r>
            <a:r>
              <a:rPr lang="en-US" dirty="0" err="1"/>
              <a:t>naš</a:t>
            </a:r>
            <a:r>
              <a:rPr lang="en-US" dirty="0"/>
              <a:t> program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84BE2-6AF5-6D46-DB94-11B2C08952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Splošna</a:t>
            </a:r>
            <a:r>
              <a:rPr lang="en-US" dirty="0"/>
              <a:t> </a:t>
            </a:r>
            <a:r>
              <a:rPr lang="en-US" dirty="0" err="1"/>
              <a:t>zamisel</a:t>
            </a:r>
            <a:r>
              <a:rPr lang="en-US" dirty="0"/>
              <a:t> </a:t>
            </a:r>
            <a:r>
              <a:rPr lang="en-US" dirty="0" err="1"/>
              <a:t>našega</a:t>
            </a:r>
            <a:r>
              <a:rPr lang="en-US" dirty="0"/>
              <a:t> </a:t>
            </a:r>
            <a:r>
              <a:rPr lang="en-US" dirty="0" err="1"/>
              <a:t>projekta</a:t>
            </a:r>
            <a:r>
              <a:rPr lang="en-US" dirty="0"/>
              <a:t> je </a:t>
            </a:r>
            <a:r>
              <a:rPr lang="en-US" dirty="0" err="1"/>
              <a:t>prešteti</a:t>
            </a:r>
            <a:r>
              <a:rPr lang="en-US" dirty="0"/>
              <a:t> </a:t>
            </a:r>
            <a:r>
              <a:rPr lang="en-US" dirty="0" err="1"/>
              <a:t>število</a:t>
            </a:r>
            <a:r>
              <a:rPr lang="en-US" dirty="0"/>
              <a:t> </a:t>
            </a:r>
            <a:r>
              <a:rPr lang="en-US" dirty="0" err="1"/>
              <a:t>avtomobilov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avtocesti</a:t>
            </a:r>
            <a:r>
              <a:rPr lang="en-US" dirty="0"/>
              <a:t>. Na </a:t>
            </a:r>
            <a:r>
              <a:rPr lang="en-US" dirty="0" err="1"/>
              <a:t>podlagi</a:t>
            </a:r>
            <a:r>
              <a:rPr lang="en-US" dirty="0"/>
              <a:t> </a:t>
            </a:r>
            <a:r>
              <a:rPr lang="en-US" dirty="0" err="1"/>
              <a:t>slik</a:t>
            </a:r>
            <a:r>
              <a:rPr lang="en-US" dirty="0"/>
              <a:t>, ki </a:t>
            </a:r>
            <a:r>
              <a:rPr lang="en-US" dirty="0" err="1"/>
              <a:t>jih</a:t>
            </a:r>
            <a:r>
              <a:rPr lang="en-US" dirty="0"/>
              <a:t> </a:t>
            </a:r>
            <a:r>
              <a:rPr lang="en-US" dirty="0" err="1"/>
              <a:t>posnamejo</a:t>
            </a:r>
            <a:r>
              <a:rPr lang="en-US" dirty="0"/>
              <a:t> </a:t>
            </a:r>
            <a:r>
              <a:rPr lang="en-US" dirty="0" err="1"/>
              <a:t>kamere</a:t>
            </a:r>
            <a:r>
              <a:rPr lang="en-US" dirty="0"/>
              <a:t> </a:t>
            </a:r>
            <a:r>
              <a:rPr lang="en-US" dirty="0" err="1"/>
              <a:t>vzdolž</a:t>
            </a:r>
            <a:r>
              <a:rPr lang="en-US" dirty="0"/>
              <a:t> </a:t>
            </a:r>
            <a:r>
              <a:rPr lang="en-US" dirty="0" err="1"/>
              <a:t>avtoceste</a:t>
            </a:r>
            <a:r>
              <a:rPr lang="en-US" dirty="0"/>
              <a:t>, s </a:t>
            </a:r>
            <a:r>
              <a:rPr lang="en-US" dirty="0" err="1"/>
              <a:t>pomočjo</a:t>
            </a:r>
            <a:r>
              <a:rPr lang="en-US" dirty="0"/>
              <a:t> </a:t>
            </a:r>
            <a:r>
              <a:rPr lang="en-US" dirty="0" err="1"/>
              <a:t>algoritma</a:t>
            </a:r>
            <a:r>
              <a:rPr lang="en-US" dirty="0"/>
              <a:t> </a:t>
            </a:r>
            <a:r>
              <a:rPr lang="en-US" dirty="0" err="1"/>
              <a:t>strojnega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 </a:t>
            </a:r>
            <a:r>
              <a:rPr lang="en-US" dirty="0" err="1"/>
              <a:t>odkrijemo</a:t>
            </a:r>
            <a:r>
              <a:rPr lang="en-US" dirty="0"/>
              <a:t> </a:t>
            </a:r>
            <a:r>
              <a:rPr lang="en-US" dirty="0" err="1"/>
              <a:t>avtomobile</a:t>
            </a:r>
            <a:r>
              <a:rPr lang="en-US" dirty="0"/>
              <a:t> in </a:t>
            </a:r>
            <a:r>
              <a:rPr lang="en-US" dirty="0" err="1"/>
              <a:t>jih</a:t>
            </a:r>
            <a:r>
              <a:rPr lang="en-US" dirty="0"/>
              <a:t> </a:t>
            </a:r>
            <a:r>
              <a:rPr lang="en-US" dirty="0" err="1"/>
              <a:t>preštejemo</a:t>
            </a:r>
            <a:r>
              <a:rPr lang="en-US" dirty="0"/>
              <a:t>. Do </a:t>
            </a:r>
            <a:r>
              <a:rPr lang="en-US" dirty="0" err="1"/>
              <a:t>kamer</a:t>
            </a:r>
            <a:r>
              <a:rPr lang="en-US" dirty="0"/>
              <a:t> </a:t>
            </a:r>
            <a:r>
              <a:rPr lang="en-US" dirty="0" err="1"/>
              <a:t>dostopamo</a:t>
            </a:r>
            <a:r>
              <a:rPr lang="en-US" dirty="0"/>
              <a:t> z </a:t>
            </a:r>
            <a:r>
              <a:rPr lang="en-US" dirty="0" err="1"/>
              <a:t>vmesnikom</a:t>
            </a:r>
            <a:r>
              <a:rPr lang="en-US" dirty="0"/>
              <a:t> API, ki ga </a:t>
            </a:r>
            <a:r>
              <a:rPr lang="en-US" dirty="0" err="1"/>
              <a:t>zagotavlja</a:t>
            </a:r>
            <a:r>
              <a:rPr lang="en-US" dirty="0"/>
              <a:t> </a:t>
            </a:r>
            <a:r>
              <a:rPr lang="en-US" dirty="0" err="1"/>
              <a:t>slovenska</a:t>
            </a:r>
            <a:r>
              <a:rPr lang="en-US" dirty="0"/>
              <a:t> </a:t>
            </a:r>
            <a:r>
              <a:rPr lang="en-US" dirty="0" err="1"/>
              <a:t>vlada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42408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7B8BA-D31A-BCD9-BFF3-27DCD7BEA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Zakaj</a:t>
            </a:r>
            <a:r>
              <a:rPr lang="en-US" dirty="0"/>
              <a:t> </a:t>
            </a:r>
            <a:r>
              <a:rPr lang="en-US" dirty="0" err="1"/>
              <a:t>izvajamo</a:t>
            </a:r>
            <a:r>
              <a:rPr lang="en-US" dirty="0"/>
              <a:t> </a:t>
            </a:r>
            <a:r>
              <a:rPr lang="en-US" dirty="0" err="1"/>
              <a:t>algoritem</a:t>
            </a:r>
            <a:r>
              <a:rPr lang="en-US" dirty="0"/>
              <a:t> </a:t>
            </a:r>
            <a:r>
              <a:rPr lang="en-US" dirty="0" err="1"/>
              <a:t>stiskanja</a:t>
            </a:r>
            <a:r>
              <a:rPr lang="en-US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47CC5-4138-F8EF-7466-B2AEE24866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Stiskanje</a:t>
            </a:r>
            <a:r>
              <a:rPr lang="en-US" dirty="0"/>
              <a:t> je </a:t>
            </a:r>
            <a:r>
              <a:rPr lang="en-US" dirty="0" err="1"/>
              <a:t>namenjeno</a:t>
            </a:r>
            <a:r>
              <a:rPr lang="en-US" dirty="0"/>
              <a:t> </a:t>
            </a:r>
            <a:r>
              <a:rPr lang="en-US" dirty="0" err="1"/>
              <a:t>dolgotrajnemu</a:t>
            </a:r>
            <a:r>
              <a:rPr lang="en-US" dirty="0"/>
              <a:t> </a:t>
            </a:r>
            <a:r>
              <a:rPr lang="en-US" dirty="0" err="1"/>
              <a:t>shranjevanju</a:t>
            </a:r>
            <a:r>
              <a:rPr lang="en-US" dirty="0"/>
              <a:t>.</a:t>
            </a:r>
          </a:p>
          <a:p>
            <a:r>
              <a:rPr lang="en-US" dirty="0"/>
              <a:t>Za </a:t>
            </a:r>
            <a:r>
              <a:rPr lang="en-US" dirty="0" err="1"/>
              <a:t>dosego</a:t>
            </a:r>
            <a:r>
              <a:rPr lang="en-US" dirty="0"/>
              <a:t> </a:t>
            </a:r>
            <a:r>
              <a:rPr lang="en-US" dirty="0" err="1"/>
              <a:t>tega</a:t>
            </a:r>
            <a:r>
              <a:rPr lang="en-US" dirty="0"/>
              <a:t> </a:t>
            </a:r>
            <a:r>
              <a:rPr lang="en-US" dirty="0" err="1"/>
              <a:t>uporabimo</a:t>
            </a:r>
            <a:r>
              <a:rPr lang="en-US" dirty="0"/>
              <a:t> </a:t>
            </a:r>
            <a:r>
              <a:rPr lang="en-US" dirty="0" err="1"/>
              <a:t>algoritem</a:t>
            </a:r>
            <a:r>
              <a:rPr lang="en-US" dirty="0"/>
              <a:t> za </a:t>
            </a:r>
            <a:r>
              <a:rPr lang="en-US" dirty="0" err="1"/>
              <a:t>stiskanje</a:t>
            </a:r>
            <a:r>
              <a:rPr lang="en-US" dirty="0"/>
              <a:t> </a:t>
            </a:r>
            <a:r>
              <a:rPr lang="en-US" dirty="0" err="1"/>
              <a:t>slik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naših</a:t>
            </a:r>
            <a:r>
              <a:rPr lang="en-US" dirty="0"/>
              <a:t> </a:t>
            </a:r>
            <a:r>
              <a:rPr lang="en-US" dirty="0" err="1"/>
              <a:t>nalog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28186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3D8FEE-E361-5C3E-8FEF-539F09B54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Postopek</a:t>
            </a:r>
            <a:r>
              <a:rPr lang="en-US" dirty="0"/>
              <a:t> - </a:t>
            </a:r>
            <a:r>
              <a:rPr lang="en-US" dirty="0" err="1"/>
              <a:t>Kompresija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BD1E9D-044F-1B5F-547E-137FEEF8D9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err="1"/>
              <a:t>Preberemo</a:t>
            </a:r>
            <a:r>
              <a:rPr lang="en-US" dirty="0"/>
              <a:t> </a:t>
            </a:r>
            <a:r>
              <a:rPr lang="en-US" dirty="0" err="1"/>
              <a:t>datoteke</a:t>
            </a:r>
            <a:r>
              <a:rPr lang="en-US" dirty="0"/>
              <a:t> .csv, v </a:t>
            </a:r>
            <a:r>
              <a:rPr lang="en-US" dirty="0" err="1"/>
              <a:t>katerih</a:t>
            </a:r>
            <a:r>
              <a:rPr lang="en-US" dirty="0"/>
              <a:t> so </a:t>
            </a:r>
            <a:r>
              <a:rPr lang="en-US" dirty="0" err="1"/>
              <a:t>shranjeni</a:t>
            </a:r>
            <a:r>
              <a:rPr lang="en-US" dirty="0"/>
              <a:t> </a:t>
            </a:r>
            <a:r>
              <a:rPr lang="en-US" dirty="0" err="1"/>
              <a:t>naslovi</a:t>
            </a:r>
            <a:r>
              <a:rPr lang="en-US" dirty="0"/>
              <a:t> URL in ID-ji </a:t>
            </a:r>
            <a:r>
              <a:rPr lang="en-US" dirty="0" err="1"/>
              <a:t>slik</a:t>
            </a:r>
            <a:r>
              <a:rPr lang="en-US" dirty="0"/>
              <a:t>.</a:t>
            </a:r>
          </a:p>
          <a:p>
            <a:pPr marL="514350" indent="-514350">
              <a:buAutoNum type="arabicPeriod"/>
            </a:pPr>
            <a:r>
              <a:rPr lang="en-US" dirty="0" err="1"/>
              <a:t>Vsako</a:t>
            </a:r>
            <a:r>
              <a:rPr lang="en-US" dirty="0"/>
              <a:t> </a:t>
            </a:r>
            <a:r>
              <a:rPr lang="en-US" dirty="0" err="1"/>
              <a:t>uro</a:t>
            </a:r>
            <a:r>
              <a:rPr lang="en-US" dirty="0"/>
              <a:t> se </a:t>
            </a:r>
            <a:r>
              <a:rPr lang="en-US" dirty="0" err="1"/>
              <a:t>prenese</a:t>
            </a:r>
            <a:r>
              <a:rPr lang="en-US" dirty="0"/>
              <a:t> </a:t>
            </a:r>
            <a:r>
              <a:rPr lang="en-US" dirty="0" err="1"/>
              <a:t>nov</a:t>
            </a:r>
            <a:r>
              <a:rPr lang="en-US" dirty="0"/>
              <a:t> </a:t>
            </a:r>
            <a:r>
              <a:rPr lang="en-US" dirty="0" err="1"/>
              <a:t>niz</a:t>
            </a:r>
            <a:r>
              <a:rPr lang="en-US" dirty="0"/>
              <a:t> </a:t>
            </a:r>
            <a:r>
              <a:rPr lang="en-US" dirty="0" err="1"/>
              <a:t>slik</a:t>
            </a:r>
            <a:r>
              <a:rPr lang="en-US" dirty="0"/>
              <a:t>.</a:t>
            </a:r>
          </a:p>
          <a:p>
            <a:pPr marL="514350" indent="-514350">
              <a:buAutoNum type="arabicPeriod"/>
            </a:pPr>
            <a:r>
              <a:rPr lang="en-US" dirty="0"/>
              <a:t>Po </a:t>
            </a:r>
            <a:r>
              <a:rPr lang="en-US" dirty="0" err="1"/>
              <a:t>prejemu</a:t>
            </a:r>
            <a:r>
              <a:rPr lang="en-US" dirty="0"/>
              <a:t> se </a:t>
            </a:r>
            <a:r>
              <a:rPr lang="en-US" dirty="0" err="1"/>
              <a:t>slike</a:t>
            </a:r>
            <a:r>
              <a:rPr lang="en-US" dirty="0"/>
              <a:t> </a:t>
            </a:r>
            <a:r>
              <a:rPr lang="en-US" dirty="0" err="1"/>
              <a:t>stisnejo</a:t>
            </a:r>
            <a:r>
              <a:rPr lang="en-US" dirty="0"/>
              <a:t> z </a:t>
            </a:r>
            <a:r>
              <a:rPr lang="en-US" dirty="0" err="1"/>
              <a:t>algoritmom</a:t>
            </a:r>
            <a:r>
              <a:rPr lang="en-US" dirty="0"/>
              <a:t> za </a:t>
            </a:r>
            <a:r>
              <a:rPr lang="en-US" dirty="0" err="1"/>
              <a:t>stiskanje</a:t>
            </a:r>
            <a:r>
              <a:rPr lang="en-US" dirty="0"/>
              <a:t> </a:t>
            </a:r>
            <a:r>
              <a:rPr lang="en-US" dirty="0" err="1"/>
              <a:t>slik</a:t>
            </a:r>
            <a:r>
              <a:rPr lang="en-US" dirty="0"/>
              <a:t>.</a:t>
            </a:r>
          </a:p>
          <a:p>
            <a:pPr marL="514350" indent="-514350">
              <a:buAutoNum type="arabicPeriod"/>
            </a:pPr>
            <a:r>
              <a:rPr lang="it-IT" dirty="0"/>
              <a:t>Nato </a:t>
            </a:r>
            <a:r>
              <a:rPr lang="it-IT" dirty="0" err="1"/>
              <a:t>jih</a:t>
            </a:r>
            <a:r>
              <a:rPr lang="it-IT" dirty="0"/>
              <a:t> </a:t>
            </a:r>
            <a:r>
              <a:rPr lang="it-IT" dirty="0" err="1"/>
              <a:t>shranite</a:t>
            </a:r>
            <a:r>
              <a:rPr lang="it-IT" dirty="0"/>
              <a:t> v </a:t>
            </a:r>
            <a:r>
              <a:rPr lang="it-IT" dirty="0" err="1"/>
              <a:t>ustrezno</a:t>
            </a:r>
            <a:r>
              <a:rPr lang="it-IT" dirty="0"/>
              <a:t> mesto.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84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0911A-7251-7B09-9EE0-8332CF0D2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Postopek</a:t>
            </a:r>
            <a:r>
              <a:rPr lang="en-US" dirty="0"/>
              <a:t> - </a:t>
            </a:r>
            <a:r>
              <a:rPr lang="en-US" dirty="0" err="1"/>
              <a:t>Dekompresija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1C51A-8BBA-4AEB-8827-FDBFCE2213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1. </a:t>
            </a:r>
            <a:r>
              <a:rPr lang="en-US" dirty="0" err="1"/>
              <a:t>Naloži</a:t>
            </a:r>
            <a:r>
              <a:rPr lang="en-US" dirty="0"/>
              <a:t> se </a:t>
            </a:r>
            <a:r>
              <a:rPr lang="en-US" dirty="0" err="1"/>
              <a:t>stisnjena</a:t>
            </a:r>
            <a:r>
              <a:rPr lang="en-US" dirty="0"/>
              <a:t> </a:t>
            </a:r>
            <a:r>
              <a:rPr lang="en-US" dirty="0" err="1"/>
              <a:t>datoteka</a:t>
            </a:r>
            <a:r>
              <a:rPr lang="en-US" dirty="0"/>
              <a:t> .bin.</a:t>
            </a:r>
          </a:p>
          <a:p>
            <a:pPr marL="0" indent="0">
              <a:buNone/>
            </a:pPr>
            <a:r>
              <a:rPr lang="en-US" dirty="0"/>
              <a:t>2. </a:t>
            </a:r>
            <a:r>
              <a:rPr lang="en-US" dirty="0" err="1"/>
              <a:t>Nato</a:t>
            </a:r>
            <a:r>
              <a:rPr lang="en-US" dirty="0"/>
              <a:t> se z </a:t>
            </a:r>
            <a:r>
              <a:rPr lang="en-US" dirty="0" err="1"/>
              <a:t>uporabo</a:t>
            </a:r>
            <a:r>
              <a:rPr lang="en-US" dirty="0"/>
              <a:t> </a:t>
            </a:r>
            <a:r>
              <a:rPr lang="en-US" dirty="0" err="1"/>
              <a:t>algoritma</a:t>
            </a:r>
            <a:r>
              <a:rPr lang="en-US" dirty="0"/>
              <a:t> za </a:t>
            </a:r>
            <a:r>
              <a:rPr lang="en-US" dirty="0" err="1"/>
              <a:t>dekompresijo</a:t>
            </a:r>
            <a:r>
              <a:rPr lang="en-US" dirty="0"/>
              <a:t> </a:t>
            </a:r>
            <a:r>
              <a:rPr lang="en-US" dirty="0" err="1"/>
              <a:t>dekompresira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3. </a:t>
            </a:r>
            <a:r>
              <a:rPr lang="en-US" dirty="0" err="1"/>
              <a:t>Dekompresirana</a:t>
            </a:r>
            <a:r>
              <a:rPr lang="en-US" dirty="0"/>
              <a:t> </a:t>
            </a:r>
            <a:r>
              <a:rPr lang="en-US" dirty="0" err="1"/>
              <a:t>slika</a:t>
            </a:r>
            <a:r>
              <a:rPr lang="en-US" dirty="0"/>
              <a:t> se </a:t>
            </a:r>
            <a:r>
              <a:rPr lang="en-US" dirty="0" err="1"/>
              <a:t>nato</a:t>
            </a:r>
            <a:r>
              <a:rPr lang="en-US" dirty="0"/>
              <a:t> </a:t>
            </a:r>
            <a:r>
              <a:rPr lang="en-US" dirty="0" err="1"/>
              <a:t>shrani</a:t>
            </a:r>
            <a:r>
              <a:rPr lang="en-US" dirty="0"/>
              <a:t> v </a:t>
            </a:r>
            <a:r>
              <a:rPr lang="en-US" dirty="0" err="1"/>
              <a:t>datoteko</a:t>
            </a:r>
            <a:r>
              <a:rPr lang="en-US" dirty="0"/>
              <a:t> out.bmp.</a:t>
            </a:r>
          </a:p>
        </p:txBody>
      </p:sp>
    </p:spTree>
    <p:extLst>
      <p:ext uri="{BB962C8B-B14F-4D97-AF65-F5344CB8AC3E}">
        <p14:creationId xmlns:p14="http://schemas.microsoft.com/office/powerpoint/2010/main" val="12329962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172</Words>
  <Application>Microsoft Office PowerPoint</Application>
  <PresentationFormat>Widescreen</PresentationFormat>
  <Paragraphs>17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RAČUNALNIŠKA VEČPREDSTAVNOST</vt:lpstr>
      <vt:lpstr>Kaj počne naš program</vt:lpstr>
      <vt:lpstr>Zakaj izvajamo algoritem stiskanja?</vt:lpstr>
      <vt:lpstr>Postopek - Kompresija</vt:lpstr>
      <vt:lpstr>Postopek - Dekompresija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RAČUNALNIŠKA VEČPREDSTAVNOST</dc:title>
  <dc:creator>Ozan Arif</dc:creator>
  <cp:lastModifiedBy>Ozan Arif</cp:lastModifiedBy>
  <cp:revision>8</cp:revision>
  <dcterms:created xsi:type="dcterms:W3CDTF">2024-01-15T16:39:10Z</dcterms:created>
  <dcterms:modified xsi:type="dcterms:W3CDTF">2024-01-15T16:49:42Z</dcterms:modified>
</cp:coreProperties>
</file>